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28" r:id="rId1"/>
  </p:sldMasterIdLst>
  <p:sldIdLst>
    <p:sldId id="256" r:id="rId2"/>
    <p:sldId id="257" r:id="rId3"/>
    <p:sldId id="258" r:id="rId4"/>
    <p:sldId id="259" r:id="rId5"/>
    <p:sldId id="260" r:id="rId6"/>
    <p:sldId id="261" r:id="rId7"/>
    <p:sldId id="262" r:id="rId8"/>
    <p:sldId id="264" r:id="rId9"/>
    <p:sldId id="263" r:id="rId10"/>
  </p:sldIdLst>
  <p:sldSz cx="9144000" cy="6858000" type="screen4x3"/>
  <p:notesSz cx="6858000" cy="9144000"/>
  <p:defaultTex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2" d="100"/>
          <a:sy n="72" d="100"/>
        </p:scale>
        <p:origin x="-1104"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bg>
      <p:bgRef idx="1001">
        <a:schemeClr val="bg1"/>
      </p:bgRef>
    </p:bg>
    <p:spTree>
      <p:nvGrpSpPr>
        <p:cNvPr id="1" name=""/>
        <p:cNvGrpSpPr/>
        <p:nvPr/>
      </p:nvGrpSpPr>
      <p:grpSpPr>
        <a:xfrm>
          <a:off x="0" y="0"/>
          <a:ext cx="0" cy="0"/>
          <a:chOff x="0" y="0"/>
          <a:chExt cx="0" cy="0"/>
        </a:xfrm>
      </p:grpSpPr>
      <p:sp>
        <p:nvSpPr>
          <p:cNvPr id="8" name="7 Título"/>
          <p:cNvSpPr>
            <a:spLocks noGrp="1"/>
          </p:cNvSpPr>
          <p:nvPr>
            <p:ph type="ctrTitle"/>
          </p:nvPr>
        </p:nvSpPr>
        <p:spPr>
          <a:xfrm>
            <a:off x="2286000" y="3124200"/>
            <a:ext cx="6172200" cy="1894362"/>
          </a:xfrm>
        </p:spPr>
        <p:txBody>
          <a:bodyPr/>
          <a:lstStyle>
            <a:lvl1pPr>
              <a:defRPr b="1"/>
            </a:lvl1pPr>
          </a:lstStyle>
          <a:p>
            <a:r>
              <a:rPr kumimoji="0" lang="es-ES" smtClean="0"/>
              <a:t>Haga clic para modificar el estilo de título del patrón</a:t>
            </a:r>
            <a:endParaRPr kumimoji="0" lang="en-US"/>
          </a:p>
        </p:txBody>
      </p:sp>
      <p:sp>
        <p:nvSpPr>
          <p:cNvPr id="9" name="8 Subtítulo"/>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
        <p:nvSpPr>
          <p:cNvPr id="28" name="27 Marcador de fecha"/>
          <p:cNvSpPr>
            <a:spLocks noGrp="1"/>
          </p:cNvSpPr>
          <p:nvPr>
            <p:ph type="dt" sz="half" idx="10"/>
          </p:nvPr>
        </p:nvSpPr>
        <p:spPr bwMode="auto">
          <a:xfrm rot="5400000">
            <a:off x="7764621" y="1174097"/>
            <a:ext cx="2286000" cy="381000"/>
          </a:xfrm>
        </p:spPr>
        <p:txBody>
          <a:bodyPr/>
          <a:lstStyle/>
          <a:p>
            <a:fld id="{E761E759-3CA8-4379-93E3-988EC954D018}" type="datetimeFigureOut">
              <a:rPr lang="es-CO" smtClean="0"/>
              <a:t>16/10/2011</a:t>
            </a:fld>
            <a:endParaRPr lang="es-CO"/>
          </a:p>
        </p:txBody>
      </p:sp>
      <p:sp>
        <p:nvSpPr>
          <p:cNvPr id="17" name="16 Marcador de pie de página"/>
          <p:cNvSpPr>
            <a:spLocks noGrp="1"/>
          </p:cNvSpPr>
          <p:nvPr>
            <p:ph type="ftr" sz="quarter" idx="11"/>
          </p:nvPr>
        </p:nvSpPr>
        <p:spPr bwMode="auto">
          <a:xfrm rot="5400000">
            <a:off x="7077269" y="4181669"/>
            <a:ext cx="3657600" cy="384048"/>
          </a:xfrm>
        </p:spPr>
        <p:txBody>
          <a:bodyPr/>
          <a:lstStyle/>
          <a:p>
            <a:endParaRPr lang="es-CO"/>
          </a:p>
        </p:txBody>
      </p:sp>
      <p:sp>
        <p:nvSpPr>
          <p:cNvPr id="10" name="9 Rectángulo"/>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11 Rectángulo"/>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13 Rectángulo"/>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18 Rectángulo"/>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10 Conector recto"/>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17 Conector recto"/>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19 Conector recto"/>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15 Conector recto"/>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14 Conector recto"/>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21 Conector recto"/>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26 Rectángulo"/>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20 Elipse"/>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22 Elipse"/>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23 Elipse"/>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25 Elipse"/>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24 Elipse"/>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28 Marcador de número de diapositiva"/>
          <p:cNvSpPr>
            <a:spLocks noGrp="1"/>
          </p:cNvSpPr>
          <p:nvPr>
            <p:ph type="sldNum" sz="quarter" idx="12"/>
          </p:nvPr>
        </p:nvSpPr>
        <p:spPr bwMode="auto">
          <a:xfrm>
            <a:off x="1325544" y="4928702"/>
            <a:ext cx="609600" cy="517524"/>
          </a:xfrm>
        </p:spPr>
        <p:txBody>
          <a:bodyPr/>
          <a:lstStyle/>
          <a:p>
            <a:fld id="{69ACA9E8-2562-412A-908F-E324B4819973}" type="slidenum">
              <a:rPr lang="es-CO" smtClean="0"/>
              <a:t>‹Nº›</a:t>
            </a:fld>
            <a:endParaRPr lang="es-CO"/>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E761E759-3CA8-4379-93E3-988EC954D018}" type="datetimeFigureOut">
              <a:rPr lang="es-CO" smtClean="0"/>
              <a:t>16/10/2011</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69ACA9E8-2562-412A-908F-E324B4819973}" type="slidenum">
              <a:rPr lang="es-CO" smtClean="0"/>
              <a:t>‹Nº›</a:t>
            </a:fld>
            <a:endParaRPr lang="es-CO"/>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9"/>
            <a:ext cx="1676400" cy="5851525"/>
          </a:xfrm>
        </p:spPr>
        <p:txBody>
          <a:bodyPr vert="eaVer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274638"/>
            <a:ext cx="6019800" cy="5851525"/>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E761E759-3CA8-4379-93E3-988EC954D018}" type="datetimeFigureOut">
              <a:rPr lang="es-CO" smtClean="0"/>
              <a:t>16/10/2011</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69ACA9E8-2562-412A-908F-E324B4819973}" type="slidenum">
              <a:rPr lang="es-CO" smtClean="0"/>
              <a:t>‹Nº›</a:t>
            </a:fld>
            <a:endParaRPr lang="es-CO"/>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8" name="7 Marcador de contenido"/>
          <p:cNvSpPr>
            <a:spLocks noGrp="1"/>
          </p:cNvSpPr>
          <p:nvPr>
            <p:ph sz="quarter" idx="1"/>
          </p:nvPr>
        </p:nvSpPr>
        <p:spPr>
          <a:xfrm>
            <a:off x="457200" y="1600200"/>
            <a:ext cx="7467600" cy="4873752"/>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4"/>
          </p:nvPr>
        </p:nvSpPr>
        <p:spPr/>
        <p:txBody>
          <a:bodyPr rtlCol="0"/>
          <a:lstStyle/>
          <a:p>
            <a:fld id="{E761E759-3CA8-4379-93E3-988EC954D018}" type="datetimeFigureOut">
              <a:rPr lang="es-CO" smtClean="0"/>
              <a:t>16/10/2011</a:t>
            </a:fld>
            <a:endParaRPr lang="es-CO"/>
          </a:p>
        </p:txBody>
      </p:sp>
      <p:sp>
        <p:nvSpPr>
          <p:cNvPr id="9" name="8 Marcador de número de diapositiva"/>
          <p:cNvSpPr>
            <a:spLocks noGrp="1"/>
          </p:cNvSpPr>
          <p:nvPr>
            <p:ph type="sldNum" sz="quarter" idx="15"/>
          </p:nvPr>
        </p:nvSpPr>
        <p:spPr/>
        <p:txBody>
          <a:bodyPr rtlCol="0"/>
          <a:lstStyle/>
          <a:p>
            <a:fld id="{69ACA9E8-2562-412A-908F-E324B4819973}" type="slidenum">
              <a:rPr lang="es-CO" smtClean="0"/>
              <a:t>‹Nº›</a:t>
            </a:fld>
            <a:endParaRPr lang="es-CO"/>
          </a:p>
        </p:txBody>
      </p:sp>
      <p:sp>
        <p:nvSpPr>
          <p:cNvPr id="10" name="9 Marcador de pie de página"/>
          <p:cNvSpPr>
            <a:spLocks noGrp="1"/>
          </p:cNvSpPr>
          <p:nvPr>
            <p:ph type="ftr" sz="quarter" idx="16"/>
          </p:nvPr>
        </p:nvSpPr>
        <p:spPr/>
        <p:txBody>
          <a:bodyPr rtlCol="0"/>
          <a:lstStyle/>
          <a:p>
            <a:endParaRPr lang="es-CO"/>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Ref idx="1001">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2286000" y="2895600"/>
            <a:ext cx="6172200" cy="2053590"/>
          </a:xfrm>
        </p:spPr>
        <p:txBody>
          <a:bodyPr/>
          <a:lstStyle>
            <a:lvl1pPr algn="l">
              <a:buNone/>
              <a:defRPr sz="3000" b="1" cap="small" baseline="0"/>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bwMode="auto">
          <a:xfrm rot="5400000">
            <a:off x="7763256" y="1170432"/>
            <a:ext cx="2286000" cy="381000"/>
          </a:xfrm>
        </p:spPr>
        <p:txBody>
          <a:bodyPr/>
          <a:lstStyle/>
          <a:p>
            <a:fld id="{E761E759-3CA8-4379-93E3-988EC954D018}" type="datetimeFigureOut">
              <a:rPr lang="es-CO" smtClean="0"/>
              <a:t>16/10/2011</a:t>
            </a:fld>
            <a:endParaRPr lang="es-CO"/>
          </a:p>
        </p:txBody>
      </p:sp>
      <p:sp>
        <p:nvSpPr>
          <p:cNvPr id="5" name="4 Marcador de pie de página"/>
          <p:cNvSpPr>
            <a:spLocks noGrp="1"/>
          </p:cNvSpPr>
          <p:nvPr>
            <p:ph type="ftr" sz="quarter" idx="11"/>
          </p:nvPr>
        </p:nvSpPr>
        <p:spPr bwMode="auto">
          <a:xfrm rot="5400000">
            <a:off x="7077456" y="4178808"/>
            <a:ext cx="3657600" cy="384048"/>
          </a:xfrm>
        </p:spPr>
        <p:txBody>
          <a:bodyPr/>
          <a:lstStyle/>
          <a:p>
            <a:endParaRPr lang="es-CO"/>
          </a:p>
        </p:txBody>
      </p:sp>
      <p:sp>
        <p:nvSpPr>
          <p:cNvPr id="9" name="8 Rectángulo"/>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9 Rectángulo"/>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10 Rectángulo"/>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11 Rectángulo"/>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12 Conector recto"/>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13 Conector recto"/>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14 Conector recto"/>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15 Conector recto"/>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16 Conector recto"/>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17 Rectángulo"/>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18 Elipse"/>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19 Elipse"/>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20 Elipse"/>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21 Elipse"/>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22 Elipse"/>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25 Conector recto"/>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5 Marcador de número de diapositiva"/>
          <p:cNvSpPr>
            <a:spLocks noGrp="1"/>
          </p:cNvSpPr>
          <p:nvPr>
            <p:ph type="sldNum" sz="quarter" idx="12"/>
          </p:nvPr>
        </p:nvSpPr>
        <p:spPr bwMode="auto">
          <a:xfrm>
            <a:off x="1340616" y="4928702"/>
            <a:ext cx="609600" cy="517524"/>
          </a:xfrm>
        </p:spPr>
        <p:txBody>
          <a:bodyPr/>
          <a:lstStyle/>
          <a:p>
            <a:fld id="{69ACA9E8-2562-412A-908F-E324B4819973}" type="slidenum">
              <a:rPr lang="es-CO" smtClean="0"/>
              <a:t>‹Nº›</a:t>
            </a:fld>
            <a:endParaRPr lang="es-CO"/>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5" name="4 Marcador de fecha"/>
          <p:cNvSpPr>
            <a:spLocks noGrp="1"/>
          </p:cNvSpPr>
          <p:nvPr>
            <p:ph type="dt" sz="half" idx="10"/>
          </p:nvPr>
        </p:nvSpPr>
        <p:spPr/>
        <p:txBody>
          <a:bodyPr/>
          <a:lstStyle/>
          <a:p>
            <a:fld id="{E761E759-3CA8-4379-93E3-988EC954D018}" type="datetimeFigureOut">
              <a:rPr lang="es-CO" smtClean="0"/>
              <a:t>16/10/2011</a:t>
            </a:fld>
            <a:endParaRPr lang="es-CO"/>
          </a:p>
        </p:txBody>
      </p:sp>
      <p:sp>
        <p:nvSpPr>
          <p:cNvPr id="6" name="5 Marcador de pie de página"/>
          <p:cNvSpPr>
            <a:spLocks noGrp="1"/>
          </p:cNvSpPr>
          <p:nvPr>
            <p:ph type="ftr" sz="quarter" idx="11"/>
          </p:nvPr>
        </p:nvSpPr>
        <p:spPr/>
        <p:txBody>
          <a:bodyPr/>
          <a:lstStyle/>
          <a:p>
            <a:endParaRPr lang="es-CO"/>
          </a:p>
        </p:txBody>
      </p:sp>
      <p:sp>
        <p:nvSpPr>
          <p:cNvPr id="7" name="6 Marcador de número de diapositiva"/>
          <p:cNvSpPr>
            <a:spLocks noGrp="1"/>
          </p:cNvSpPr>
          <p:nvPr>
            <p:ph type="sldNum" sz="quarter" idx="12"/>
          </p:nvPr>
        </p:nvSpPr>
        <p:spPr/>
        <p:txBody>
          <a:bodyPr/>
          <a:lstStyle/>
          <a:p>
            <a:fld id="{69ACA9E8-2562-412A-908F-E324B4819973}" type="slidenum">
              <a:rPr lang="es-CO" smtClean="0"/>
              <a:t>‹Nº›</a:t>
            </a:fld>
            <a:endParaRPr lang="es-CO"/>
          </a:p>
        </p:txBody>
      </p:sp>
      <p:sp>
        <p:nvSpPr>
          <p:cNvPr id="9" name="8 Marcador de contenido"/>
          <p:cNvSpPr>
            <a:spLocks noGrp="1"/>
          </p:cNvSpPr>
          <p:nvPr>
            <p:ph sz="quarter" idx="1"/>
          </p:nvPr>
        </p:nvSpPr>
        <p:spPr>
          <a:xfrm>
            <a:off x="457200" y="1600200"/>
            <a:ext cx="3657600" cy="45720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1" name="10 Marcador de contenido"/>
          <p:cNvSpPr>
            <a:spLocks noGrp="1"/>
          </p:cNvSpPr>
          <p:nvPr>
            <p:ph sz="quarter" idx="2"/>
          </p:nvPr>
        </p:nvSpPr>
        <p:spPr>
          <a:xfrm>
            <a:off x="4270248" y="1600200"/>
            <a:ext cx="3657600" cy="45720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7543800" cy="1143000"/>
          </a:xfrm>
        </p:spPr>
        <p:txBody>
          <a:bodyPr anchor="b"/>
          <a:lstStyle>
            <a:lvl1pPr>
              <a:defRPr/>
            </a:lvl1pPr>
          </a:lstStyle>
          <a:p>
            <a:r>
              <a:rPr kumimoji="0" lang="es-ES" smtClean="0"/>
              <a:t>Haga clic para modificar el estilo de título del patrón</a:t>
            </a:r>
            <a:endParaRPr kumimoji="0" lang="en-US"/>
          </a:p>
        </p:txBody>
      </p:sp>
      <p:sp>
        <p:nvSpPr>
          <p:cNvPr id="7" name="6 Marcador de fecha"/>
          <p:cNvSpPr>
            <a:spLocks noGrp="1"/>
          </p:cNvSpPr>
          <p:nvPr>
            <p:ph type="dt" sz="half" idx="10"/>
          </p:nvPr>
        </p:nvSpPr>
        <p:spPr/>
        <p:txBody>
          <a:bodyPr/>
          <a:lstStyle/>
          <a:p>
            <a:fld id="{E761E759-3CA8-4379-93E3-988EC954D018}" type="datetimeFigureOut">
              <a:rPr lang="es-CO" smtClean="0"/>
              <a:t>16/10/2011</a:t>
            </a:fld>
            <a:endParaRPr lang="es-CO"/>
          </a:p>
        </p:txBody>
      </p:sp>
      <p:sp>
        <p:nvSpPr>
          <p:cNvPr id="8" name="7 Marcador de pie de página"/>
          <p:cNvSpPr>
            <a:spLocks noGrp="1"/>
          </p:cNvSpPr>
          <p:nvPr>
            <p:ph type="ftr" sz="quarter" idx="11"/>
          </p:nvPr>
        </p:nvSpPr>
        <p:spPr/>
        <p:txBody>
          <a:bodyPr/>
          <a:lstStyle/>
          <a:p>
            <a:endParaRPr lang="es-CO"/>
          </a:p>
        </p:txBody>
      </p:sp>
      <p:sp>
        <p:nvSpPr>
          <p:cNvPr id="9" name="8 Marcador de número de diapositiva"/>
          <p:cNvSpPr>
            <a:spLocks noGrp="1"/>
          </p:cNvSpPr>
          <p:nvPr>
            <p:ph type="sldNum" sz="quarter" idx="12"/>
          </p:nvPr>
        </p:nvSpPr>
        <p:spPr/>
        <p:txBody>
          <a:bodyPr/>
          <a:lstStyle/>
          <a:p>
            <a:fld id="{69ACA9E8-2562-412A-908F-E324B4819973}" type="slidenum">
              <a:rPr lang="es-CO" smtClean="0"/>
              <a:t>‹Nº›</a:t>
            </a:fld>
            <a:endParaRPr lang="es-CO"/>
          </a:p>
        </p:txBody>
      </p:sp>
      <p:sp>
        <p:nvSpPr>
          <p:cNvPr id="11" name="10 Marcador de contenido"/>
          <p:cNvSpPr>
            <a:spLocks noGrp="1"/>
          </p:cNvSpPr>
          <p:nvPr>
            <p:ph sz="quarter" idx="2"/>
          </p:nvPr>
        </p:nvSpPr>
        <p:spPr>
          <a:xfrm>
            <a:off x="457200" y="2362200"/>
            <a:ext cx="3657600" cy="38862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3" name="12 Marcador de contenido"/>
          <p:cNvSpPr>
            <a:spLocks noGrp="1"/>
          </p:cNvSpPr>
          <p:nvPr>
            <p:ph sz="quarter" idx="4"/>
          </p:nvPr>
        </p:nvSpPr>
        <p:spPr>
          <a:xfrm>
            <a:off x="4371975" y="2362200"/>
            <a:ext cx="3657600" cy="38862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2" name="11 Marcador de texto"/>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s-ES" smtClean="0"/>
              <a:t>Haga clic para modificar el estilo de texto del patrón</a:t>
            </a:r>
          </a:p>
        </p:txBody>
      </p:sp>
      <p:sp>
        <p:nvSpPr>
          <p:cNvPr id="14" name="13 Marcador de texto"/>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s-ES" smtClean="0"/>
              <a:t>Haga clic para modificar el estilo de texto del patrón</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6" name="5 Marcador de fecha"/>
          <p:cNvSpPr>
            <a:spLocks noGrp="1"/>
          </p:cNvSpPr>
          <p:nvPr>
            <p:ph type="dt" sz="half" idx="10"/>
          </p:nvPr>
        </p:nvSpPr>
        <p:spPr/>
        <p:txBody>
          <a:bodyPr rtlCol="0"/>
          <a:lstStyle/>
          <a:p>
            <a:fld id="{E761E759-3CA8-4379-93E3-988EC954D018}" type="datetimeFigureOut">
              <a:rPr lang="es-CO" smtClean="0"/>
              <a:t>16/10/2011</a:t>
            </a:fld>
            <a:endParaRPr lang="es-CO"/>
          </a:p>
        </p:txBody>
      </p:sp>
      <p:sp>
        <p:nvSpPr>
          <p:cNvPr id="7" name="6 Marcador de número de diapositiva"/>
          <p:cNvSpPr>
            <a:spLocks noGrp="1"/>
          </p:cNvSpPr>
          <p:nvPr>
            <p:ph type="sldNum" sz="quarter" idx="11"/>
          </p:nvPr>
        </p:nvSpPr>
        <p:spPr/>
        <p:txBody>
          <a:bodyPr rtlCol="0"/>
          <a:lstStyle/>
          <a:p>
            <a:fld id="{69ACA9E8-2562-412A-908F-E324B4819973}" type="slidenum">
              <a:rPr lang="es-CO" smtClean="0"/>
              <a:t>‹Nº›</a:t>
            </a:fld>
            <a:endParaRPr lang="es-CO"/>
          </a:p>
        </p:txBody>
      </p:sp>
      <p:sp>
        <p:nvSpPr>
          <p:cNvPr id="8" name="7 Marcador de pie de página"/>
          <p:cNvSpPr>
            <a:spLocks noGrp="1"/>
          </p:cNvSpPr>
          <p:nvPr>
            <p:ph type="ftr" sz="quarter" idx="12"/>
          </p:nvPr>
        </p:nvSpPr>
        <p:spPr/>
        <p:txBody>
          <a:bodyPr rtlCol="0"/>
          <a:lstStyle/>
          <a:p>
            <a:endParaRPr lang="es-CO"/>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E761E759-3CA8-4379-93E3-988EC954D018}" type="datetimeFigureOut">
              <a:rPr lang="es-CO" smtClean="0"/>
              <a:t>16/10/2011</a:t>
            </a:fld>
            <a:endParaRPr lang="es-CO"/>
          </a:p>
        </p:txBody>
      </p:sp>
      <p:sp>
        <p:nvSpPr>
          <p:cNvPr id="3" name="2 Marcador de pie de página"/>
          <p:cNvSpPr>
            <a:spLocks noGrp="1"/>
          </p:cNvSpPr>
          <p:nvPr>
            <p:ph type="ftr" sz="quarter" idx="11"/>
          </p:nvPr>
        </p:nvSpPr>
        <p:spPr/>
        <p:txBody>
          <a:bodyPr/>
          <a:lstStyle/>
          <a:p>
            <a:endParaRPr lang="es-CO"/>
          </a:p>
        </p:txBody>
      </p:sp>
      <p:sp>
        <p:nvSpPr>
          <p:cNvPr id="4" name="3 Marcador de número de diapositiva"/>
          <p:cNvSpPr>
            <a:spLocks noGrp="1"/>
          </p:cNvSpPr>
          <p:nvPr>
            <p:ph type="sldNum" sz="quarter" idx="12"/>
          </p:nvPr>
        </p:nvSpPr>
        <p:spPr/>
        <p:txBody>
          <a:bodyPr/>
          <a:lstStyle/>
          <a:p>
            <a:fld id="{69ACA9E8-2562-412A-908F-E324B4819973}" type="slidenum">
              <a:rPr lang="es-CO" smtClean="0"/>
              <a:t>‹Nº›</a:t>
            </a:fld>
            <a:endParaRPr lang="es-CO"/>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bg>
      <p:bgRef idx="1001">
        <a:schemeClr val="bg1"/>
      </p:bgRef>
    </p:bg>
    <p:spTree>
      <p:nvGrpSpPr>
        <p:cNvPr id="1" name=""/>
        <p:cNvGrpSpPr/>
        <p:nvPr/>
      </p:nvGrpSpPr>
      <p:grpSpPr>
        <a:xfrm>
          <a:off x="0" y="0"/>
          <a:ext cx="0" cy="0"/>
          <a:chOff x="0" y="0"/>
          <a:chExt cx="0" cy="0"/>
        </a:xfrm>
      </p:grpSpPr>
      <p:sp>
        <p:nvSpPr>
          <p:cNvPr id="10" name="9 Conector recto"/>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1 Título"/>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s-ES" smtClean="0"/>
              <a:t>Haga clic para modificar el estilo de texto del patrón</a:t>
            </a:r>
          </a:p>
        </p:txBody>
      </p:sp>
      <p:sp>
        <p:nvSpPr>
          <p:cNvPr id="8" name="7 Conector recto"/>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8 Conector recto"/>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10 Conector recto"/>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11 Rectángulo"/>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12 Conector recto"/>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13 Elipse"/>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17 Marcador de contenido"/>
          <p:cNvSpPr>
            <a:spLocks noGrp="1"/>
          </p:cNvSpPr>
          <p:nvPr>
            <p:ph sz="quarter" idx="1"/>
          </p:nvPr>
        </p:nvSpPr>
        <p:spPr>
          <a:xfrm>
            <a:off x="304800" y="274320"/>
            <a:ext cx="5638800" cy="6327648"/>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21" name="20 Marcador de fecha"/>
          <p:cNvSpPr>
            <a:spLocks noGrp="1"/>
          </p:cNvSpPr>
          <p:nvPr>
            <p:ph type="dt" sz="half" idx="14"/>
          </p:nvPr>
        </p:nvSpPr>
        <p:spPr/>
        <p:txBody>
          <a:bodyPr rtlCol="0"/>
          <a:lstStyle/>
          <a:p>
            <a:fld id="{E761E759-3CA8-4379-93E3-988EC954D018}" type="datetimeFigureOut">
              <a:rPr lang="es-CO" smtClean="0"/>
              <a:t>16/10/2011</a:t>
            </a:fld>
            <a:endParaRPr lang="es-CO"/>
          </a:p>
        </p:txBody>
      </p:sp>
      <p:sp>
        <p:nvSpPr>
          <p:cNvPr id="22" name="21 Marcador de número de diapositiva"/>
          <p:cNvSpPr>
            <a:spLocks noGrp="1"/>
          </p:cNvSpPr>
          <p:nvPr>
            <p:ph type="sldNum" sz="quarter" idx="15"/>
          </p:nvPr>
        </p:nvSpPr>
        <p:spPr/>
        <p:txBody>
          <a:bodyPr rtlCol="0"/>
          <a:lstStyle/>
          <a:p>
            <a:fld id="{69ACA9E8-2562-412A-908F-E324B4819973}" type="slidenum">
              <a:rPr lang="es-CO" smtClean="0"/>
              <a:t>‹Nº›</a:t>
            </a:fld>
            <a:endParaRPr lang="es-CO"/>
          </a:p>
        </p:txBody>
      </p:sp>
      <p:sp>
        <p:nvSpPr>
          <p:cNvPr id="23" name="22 Marcador de pie de página"/>
          <p:cNvSpPr>
            <a:spLocks noGrp="1"/>
          </p:cNvSpPr>
          <p:nvPr>
            <p:ph type="ftr" sz="quarter" idx="16"/>
          </p:nvPr>
        </p:nvSpPr>
        <p:spPr/>
        <p:txBody>
          <a:bodyPr rtlCol="0"/>
          <a:lstStyle/>
          <a:p>
            <a:endParaRPr lang="es-CO"/>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9" name="8 Conector recto"/>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12 Elipse"/>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1 Título"/>
          <p:cNvSpPr>
            <a:spLocks noGrp="1"/>
          </p:cNvSpPr>
          <p:nvPr>
            <p:ph type="title"/>
          </p:nvPr>
        </p:nvSpPr>
        <p:spPr>
          <a:xfrm rot="5400000">
            <a:off x="3350133" y="3200400"/>
            <a:ext cx="6309360" cy="457200"/>
          </a:xfrm>
        </p:spPr>
        <p:txBody>
          <a:bodyPr anchor="b"/>
          <a:lstStyle>
            <a:lvl1pPr algn="l">
              <a:buNone/>
              <a:defRPr sz="2000" b="1"/>
            </a:lvl1pPr>
          </a:lstStyle>
          <a:p>
            <a:r>
              <a:rPr kumimoji="0" lang="es-ES" smtClean="0"/>
              <a:t>Haga clic para modificar el estilo de título del patrón</a:t>
            </a:r>
            <a:endParaRPr kumimoji="0" lang="en-US"/>
          </a:p>
        </p:txBody>
      </p:sp>
      <p:sp>
        <p:nvSpPr>
          <p:cNvPr id="3" name="2 Marcador de posición de imagen"/>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s-ES" smtClean="0"/>
              <a:t>Haga clic en el icono para agregar una imagen</a:t>
            </a:r>
            <a:endParaRPr kumimoji="0" lang="en-US" dirty="0"/>
          </a:p>
        </p:txBody>
      </p:sp>
      <p:sp>
        <p:nvSpPr>
          <p:cNvPr id="4" name="3 Marcador de texto"/>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s-ES" smtClean="0"/>
              <a:t>Haga clic para modificar el estilo de texto del patrón</a:t>
            </a:r>
          </a:p>
        </p:txBody>
      </p:sp>
      <p:sp>
        <p:nvSpPr>
          <p:cNvPr id="10" name="9 Conector recto"/>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10 Rectángulo"/>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11 Conector recto"/>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18 Conector recto"/>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19 Conector recto"/>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16 Marcador de fecha"/>
          <p:cNvSpPr>
            <a:spLocks noGrp="1"/>
          </p:cNvSpPr>
          <p:nvPr>
            <p:ph type="dt" sz="half" idx="10"/>
          </p:nvPr>
        </p:nvSpPr>
        <p:spPr/>
        <p:txBody>
          <a:bodyPr rtlCol="0"/>
          <a:lstStyle/>
          <a:p>
            <a:fld id="{E761E759-3CA8-4379-93E3-988EC954D018}" type="datetimeFigureOut">
              <a:rPr lang="es-CO" smtClean="0"/>
              <a:t>16/10/2011</a:t>
            </a:fld>
            <a:endParaRPr lang="es-CO"/>
          </a:p>
        </p:txBody>
      </p:sp>
      <p:sp>
        <p:nvSpPr>
          <p:cNvPr id="18" name="17 Marcador de número de diapositiva"/>
          <p:cNvSpPr>
            <a:spLocks noGrp="1"/>
          </p:cNvSpPr>
          <p:nvPr>
            <p:ph type="sldNum" sz="quarter" idx="11"/>
          </p:nvPr>
        </p:nvSpPr>
        <p:spPr/>
        <p:txBody>
          <a:bodyPr rtlCol="0"/>
          <a:lstStyle/>
          <a:p>
            <a:fld id="{69ACA9E8-2562-412A-908F-E324B4819973}" type="slidenum">
              <a:rPr lang="es-CO" smtClean="0"/>
              <a:t>‹Nº›</a:t>
            </a:fld>
            <a:endParaRPr lang="es-CO"/>
          </a:p>
        </p:txBody>
      </p:sp>
      <p:sp>
        <p:nvSpPr>
          <p:cNvPr id="21" name="20 Marcador de pie de página"/>
          <p:cNvSpPr>
            <a:spLocks noGrp="1"/>
          </p:cNvSpPr>
          <p:nvPr>
            <p:ph type="ftr" sz="quarter" idx="12"/>
          </p:nvPr>
        </p:nvSpPr>
        <p:spPr/>
        <p:txBody>
          <a:bodyPr rtlCol="0"/>
          <a:lstStyle/>
          <a:p>
            <a:endParaRPr lang="es-CO"/>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15 Conector recto"/>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21 Marcador de título"/>
          <p:cNvSpPr>
            <a:spLocks noGrp="1"/>
          </p:cNvSpPr>
          <p:nvPr>
            <p:ph type="title"/>
          </p:nvPr>
        </p:nvSpPr>
        <p:spPr>
          <a:xfrm>
            <a:off x="457200" y="274638"/>
            <a:ext cx="7467600" cy="1143000"/>
          </a:xfrm>
          <a:prstGeom prst="rect">
            <a:avLst/>
          </a:prstGeom>
        </p:spPr>
        <p:txBody>
          <a:bodyPr vert="horz" anchor="b">
            <a:normAutofit/>
          </a:bodyPr>
          <a:lstStyle/>
          <a:p>
            <a:r>
              <a:rPr kumimoji="0" lang="es-ES" smtClean="0"/>
              <a:t>Haga clic para modificar el estilo de título del patrón</a:t>
            </a:r>
            <a:endParaRPr kumimoji="0" lang="en-US"/>
          </a:p>
        </p:txBody>
      </p:sp>
      <p:sp>
        <p:nvSpPr>
          <p:cNvPr id="13" name="12 Marcador de texto"/>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4" name="13 Marcador de fecha"/>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E761E759-3CA8-4379-93E3-988EC954D018}" type="datetimeFigureOut">
              <a:rPr lang="es-CO" smtClean="0"/>
              <a:t>16/10/2011</a:t>
            </a:fld>
            <a:endParaRPr lang="es-CO"/>
          </a:p>
        </p:txBody>
      </p:sp>
      <p:sp>
        <p:nvSpPr>
          <p:cNvPr id="3" name="2 Marcador de pie de página"/>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es-CO"/>
          </a:p>
        </p:txBody>
      </p:sp>
      <p:sp>
        <p:nvSpPr>
          <p:cNvPr id="7" name="6 Conector recto"/>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8 Conector recto"/>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9 Rectángulo"/>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10 Conector recto"/>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11 Elipse"/>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22 Marcador de número de diapositiva"/>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69ACA9E8-2562-412A-908F-E324B4819973}" type="slidenum">
              <a:rPr lang="es-CO" smtClean="0"/>
              <a:t>‹Nº›</a:t>
            </a:fld>
            <a:endParaRPr lang="es-CO"/>
          </a:p>
        </p:txBody>
      </p:sp>
    </p:spTree>
  </p:cSld>
  <p:clrMap bg1="lt1" tx1="dk1" bg2="lt2" tx2="dk2" accent1="accent1" accent2="accent2" accent3="accent3" accent4="accent4" accent5="accent5" accent6="accent6" hlink="hlink" folHlink="folHlink"/>
  <p:sldLayoutIdLst>
    <p:sldLayoutId id="2147483829" r:id="rId1"/>
    <p:sldLayoutId id="2147483830" r:id="rId2"/>
    <p:sldLayoutId id="2147483831" r:id="rId3"/>
    <p:sldLayoutId id="2147483832" r:id="rId4"/>
    <p:sldLayoutId id="2147483833" r:id="rId5"/>
    <p:sldLayoutId id="2147483834" r:id="rId6"/>
    <p:sldLayoutId id="2147483835" r:id="rId7"/>
    <p:sldLayoutId id="2147483836" r:id="rId8"/>
    <p:sldLayoutId id="2147483837" r:id="rId9"/>
    <p:sldLayoutId id="2147483838" r:id="rId10"/>
    <p:sldLayoutId id="2147483839"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lstStyle/>
          <a:p>
            <a:r>
              <a:rPr lang="en-US" dirty="0" smtClean="0"/>
              <a:t>Deportes en el renacimiento</a:t>
            </a:r>
            <a:endParaRPr lang="es-CO" dirty="0"/>
          </a:p>
        </p:txBody>
      </p:sp>
      <p:sp>
        <p:nvSpPr>
          <p:cNvPr id="3" name="2 Subtítulo"/>
          <p:cNvSpPr>
            <a:spLocks noGrp="1"/>
          </p:cNvSpPr>
          <p:nvPr>
            <p:ph type="subTitle" idx="1"/>
          </p:nvPr>
        </p:nvSpPr>
        <p:spPr/>
        <p:txBody>
          <a:bodyPr>
            <a:normAutofit fontScale="92500" lnSpcReduction="20000"/>
          </a:bodyPr>
          <a:lstStyle/>
          <a:p>
            <a:pPr algn="just"/>
            <a:r>
              <a:rPr lang="es-CO" dirty="0" smtClean="0"/>
              <a:t>El Renacimiento abrió una nueva etapa en la historia del deporte, ya que en él aparecieron los primeros ideólogos de la educación física. Según ellos, el hombre constituía un todo, y su cuerpo debía ser elevado al nivel ocupado por el espíritu en la teología cristiana tradicional.</a:t>
            </a:r>
          </a:p>
          <a:p>
            <a:endParaRPr lang="es-CO"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a:r>
              <a:rPr lang="es-CO" sz="3200" b="1" dirty="0" err="1" smtClean="0">
                <a:solidFill>
                  <a:schemeClr val="accent1">
                    <a:lumMod val="75000"/>
                  </a:schemeClr>
                </a:solidFill>
              </a:rPr>
              <a:t>Vittorino</a:t>
            </a:r>
            <a:r>
              <a:rPr lang="es-CO" sz="3200" b="1" dirty="0" smtClean="0">
                <a:solidFill>
                  <a:schemeClr val="accent1">
                    <a:lumMod val="75000"/>
                  </a:schemeClr>
                </a:solidFill>
              </a:rPr>
              <a:t> de </a:t>
            </a:r>
            <a:r>
              <a:rPr lang="es-CO" sz="3200" b="1" dirty="0" err="1" smtClean="0">
                <a:solidFill>
                  <a:schemeClr val="accent1">
                    <a:lumMod val="75000"/>
                  </a:schemeClr>
                </a:solidFill>
              </a:rPr>
              <a:t>Feltre</a:t>
            </a:r>
            <a:r>
              <a:rPr lang="es-CO" sz="3200" b="1" dirty="0" smtClean="0">
                <a:solidFill>
                  <a:schemeClr val="accent1">
                    <a:lumMod val="75000"/>
                  </a:schemeClr>
                </a:solidFill>
              </a:rPr>
              <a:t> (1378-1466)</a:t>
            </a:r>
            <a:endParaRPr lang="es-CO" sz="3200" b="1" dirty="0">
              <a:solidFill>
                <a:schemeClr val="accent1">
                  <a:lumMod val="75000"/>
                </a:schemeClr>
              </a:solidFill>
            </a:endParaRPr>
          </a:p>
        </p:txBody>
      </p:sp>
      <p:sp>
        <p:nvSpPr>
          <p:cNvPr id="3" name="2 Marcador de contenido"/>
          <p:cNvSpPr>
            <a:spLocks noGrp="1"/>
          </p:cNvSpPr>
          <p:nvPr>
            <p:ph sz="quarter" idx="1"/>
          </p:nvPr>
        </p:nvSpPr>
        <p:spPr>
          <a:xfrm>
            <a:off x="467544" y="2204864"/>
            <a:ext cx="7931224" cy="4873752"/>
          </a:xfrm>
        </p:spPr>
        <p:txBody>
          <a:bodyPr>
            <a:normAutofit/>
          </a:bodyPr>
          <a:lstStyle/>
          <a:p>
            <a:pPr algn="just"/>
            <a:r>
              <a:rPr lang="es-CO" sz="2000" dirty="0" smtClean="0">
                <a:latin typeface="Arial" pitchFamily="34" charset="0"/>
                <a:cs typeface="Arial" pitchFamily="34" charset="0"/>
              </a:rPr>
              <a:t>En 1423, </a:t>
            </a:r>
            <a:r>
              <a:rPr lang="es-CO" sz="2000" dirty="0" err="1" smtClean="0">
                <a:latin typeface="Arial" pitchFamily="34" charset="0"/>
                <a:cs typeface="Arial" pitchFamily="34" charset="0"/>
              </a:rPr>
              <a:t>Vittorino</a:t>
            </a:r>
            <a:r>
              <a:rPr lang="es-CO" sz="2000" dirty="0" smtClean="0">
                <a:latin typeface="Arial" pitchFamily="34" charset="0"/>
                <a:cs typeface="Arial" pitchFamily="34" charset="0"/>
              </a:rPr>
              <a:t> de </a:t>
            </a:r>
            <a:r>
              <a:rPr lang="es-CO" sz="2000" dirty="0" err="1" smtClean="0">
                <a:latin typeface="Arial" pitchFamily="34" charset="0"/>
                <a:cs typeface="Arial" pitchFamily="34" charset="0"/>
              </a:rPr>
              <a:t>Feltre</a:t>
            </a:r>
            <a:r>
              <a:rPr lang="es-CO" sz="2000" dirty="0" smtClean="0">
                <a:latin typeface="Arial" pitchFamily="34" charset="0"/>
                <a:cs typeface="Arial" pitchFamily="34" charset="0"/>
              </a:rPr>
              <a:t> (1378-1466) fundó en Mantua una escuela para los príncipes de la familia Gonzaga y otros ricos herederos de diversos estados italianos. Allí se enseñaba la historia, el griego y el latín, además de la natación, las carreras y la marcha, como ejercicios saludables. La lista de filósofos que propugnaron regímenes específicos para el desarrollo del cuerpo es muy grande: cabe citar a Lutero (1483-1531), </a:t>
            </a:r>
            <a:r>
              <a:rPr lang="es-CO" sz="2000" dirty="0" err="1" smtClean="0">
                <a:latin typeface="Arial" pitchFamily="34" charset="0"/>
                <a:cs typeface="Arial" pitchFamily="34" charset="0"/>
              </a:rPr>
              <a:t>Rabelais</a:t>
            </a:r>
            <a:r>
              <a:rPr lang="es-CO" sz="2000" dirty="0" smtClean="0">
                <a:latin typeface="Arial" pitchFamily="34" charset="0"/>
                <a:cs typeface="Arial" pitchFamily="34" charset="0"/>
              </a:rPr>
              <a:t> (1490-1553), Michel de </a:t>
            </a:r>
            <a:r>
              <a:rPr lang="es-CO" sz="2000" dirty="0" err="1" smtClean="0">
                <a:latin typeface="Arial" pitchFamily="34" charset="0"/>
                <a:cs typeface="Arial" pitchFamily="34" charset="0"/>
              </a:rPr>
              <a:t>Montaigne</a:t>
            </a:r>
            <a:r>
              <a:rPr lang="es-CO" sz="2000" dirty="0" smtClean="0">
                <a:latin typeface="Arial" pitchFamily="34" charset="0"/>
                <a:cs typeface="Arial" pitchFamily="34" charset="0"/>
              </a:rPr>
              <a:t> (1533-1592) o Thomas </a:t>
            </a:r>
            <a:r>
              <a:rPr lang="es-CO" sz="2000" dirty="0" err="1" smtClean="0">
                <a:latin typeface="Arial" pitchFamily="34" charset="0"/>
                <a:cs typeface="Arial" pitchFamily="34" charset="0"/>
              </a:rPr>
              <a:t>Elyot</a:t>
            </a:r>
            <a:r>
              <a:rPr lang="es-CO" sz="2000" dirty="0" smtClean="0">
                <a:latin typeface="Arial" pitchFamily="34" charset="0"/>
                <a:cs typeface="Arial" pitchFamily="34" charset="0"/>
              </a:rPr>
              <a:t> (1490-1546). Toda su obra tuvo gran divulgación, gracias a la aparición de la imprenta.</a:t>
            </a:r>
          </a:p>
          <a:p>
            <a:endParaRPr lang="es-CO"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a:r>
              <a:rPr lang="en-US" sz="4000" b="1" dirty="0" smtClean="0">
                <a:solidFill>
                  <a:schemeClr val="accent1">
                    <a:lumMod val="75000"/>
                  </a:schemeClr>
                </a:solidFill>
              </a:rPr>
              <a:t>La </a:t>
            </a:r>
            <a:r>
              <a:rPr lang="en-US" sz="4000" b="1" dirty="0" err="1" smtClean="0">
                <a:solidFill>
                  <a:schemeClr val="accent1">
                    <a:lumMod val="75000"/>
                  </a:schemeClr>
                </a:solidFill>
              </a:rPr>
              <a:t>natacion</a:t>
            </a:r>
            <a:endParaRPr lang="es-CO" sz="4000" b="1" dirty="0">
              <a:solidFill>
                <a:schemeClr val="accent1">
                  <a:lumMod val="75000"/>
                </a:schemeClr>
              </a:solidFill>
            </a:endParaRPr>
          </a:p>
        </p:txBody>
      </p:sp>
      <p:pic>
        <p:nvPicPr>
          <p:cNvPr id="4" name="3 Marcador de contenido" descr="imagesCAT2A1TN.jpg"/>
          <p:cNvPicPr>
            <a:picLocks noGrp="1" noChangeAspect="1"/>
          </p:cNvPicPr>
          <p:nvPr>
            <p:ph sz="quarter" idx="1"/>
          </p:nvPr>
        </p:nvPicPr>
        <p:blipFill>
          <a:blip r:embed="rId2" cstate="print"/>
          <a:stretch>
            <a:fillRect/>
          </a:stretch>
        </p:blipFill>
        <p:spPr>
          <a:xfrm>
            <a:off x="2195736" y="1844824"/>
            <a:ext cx="4592711" cy="3931209"/>
          </a:xfr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n-US" sz="4800" b="1" dirty="0" err="1" smtClean="0">
                <a:solidFill>
                  <a:schemeClr val="accent1">
                    <a:lumMod val="75000"/>
                  </a:schemeClr>
                </a:solidFill>
              </a:rPr>
              <a:t>marcha</a:t>
            </a:r>
            <a:endParaRPr lang="es-CO" sz="4800" b="1" dirty="0">
              <a:solidFill>
                <a:schemeClr val="accent1">
                  <a:lumMod val="75000"/>
                </a:schemeClr>
              </a:solidFill>
            </a:endParaRPr>
          </a:p>
        </p:txBody>
      </p:sp>
      <p:pic>
        <p:nvPicPr>
          <p:cNvPr id="7" name="6 Marcador de contenido" descr="untitled.bmp"/>
          <p:cNvPicPr>
            <a:picLocks noGrp="1" noChangeAspect="1"/>
          </p:cNvPicPr>
          <p:nvPr>
            <p:ph sz="quarter" idx="1"/>
          </p:nvPr>
        </p:nvPicPr>
        <p:blipFill>
          <a:blip r:embed="rId2" cstate="print"/>
          <a:stretch>
            <a:fillRect/>
          </a:stretch>
        </p:blipFill>
        <p:spPr>
          <a:xfrm>
            <a:off x="1691680" y="1772816"/>
            <a:ext cx="5511529" cy="4248472"/>
          </a:xfr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n-US" sz="4400" b="1" dirty="0" err="1" smtClean="0">
                <a:solidFill>
                  <a:schemeClr val="accent1">
                    <a:lumMod val="75000"/>
                  </a:schemeClr>
                </a:solidFill>
              </a:rPr>
              <a:t>carreras</a:t>
            </a:r>
            <a:endParaRPr lang="es-CO" sz="4400" b="1" dirty="0">
              <a:solidFill>
                <a:schemeClr val="accent1">
                  <a:lumMod val="75000"/>
                </a:schemeClr>
              </a:solidFill>
            </a:endParaRPr>
          </a:p>
        </p:txBody>
      </p:sp>
      <p:pic>
        <p:nvPicPr>
          <p:cNvPr id="4" name="3 Marcador de contenido" descr="imagesCA10GV4E.jpg"/>
          <p:cNvPicPr>
            <a:picLocks noGrp="1" noChangeAspect="1"/>
          </p:cNvPicPr>
          <p:nvPr>
            <p:ph sz="quarter" idx="1"/>
          </p:nvPr>
        </p:nvPicPr>
        <p:blipFill>
          <a:blip r:embed="rId2" cstate="print"/>
          <a:stretch>
            <a:fillRect/>
          </a:stretch>
        </p:blipFill>
        <p:spPr>
          <a:xfrm>
            <a:off x="395536" y="1628800"/>
            <a:ext cx="4104457" cy="4176464"/>
          </a:xfrm>
        </p:spPr>
      </p:pic>
      <p:pic>
        <p:nvPicPr>
          <p:cNvPr id="5" name="4 Imagen" descr="imagesCAH00B51.jpg"/>
          <p:cNvPicPr>
            <a:picLocks noChangeAspect="1"/>
          </p:cNvPicPr>
          <p:nvPr/>
        </p:nvPicPr>
        <p:blipFill>
          <a:blip r:embed="rId3" cstate="print"/>
          <a:stretch>
            <a:fillRect/>
          </a:stretch>
        </p:blipFill>
        <p:spPr>
          <a:xfrm>
            <a:off x="4788024" y="1988840"/>
            <a:ext cx="3528392" cy="3528392"/>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a:r>
              <a:rPr lang="en-US" sz="4000" b="1" dirty="0" smtClean="0">
                <a:solidFill>
                  <a:schemeClr val="accent1">
                    <a:lumMod val="75000"/>
                  </a:schemeClr>
                </a:solidFill>
              </a:rPr>
              <a:t>La sociedad </a:t>
            </a:r>
            <a:r>
              <a:rPr lang="en-US" sz="4000" b="1" dirty="0" err="1" smtClean="0">
                <a:solidFill>
                  <a:schemeClr val="accent1">
                    <a:lumMod val="75000"/>
                  </a:schemeClr>
                </a:solidFill>
              </a:rPr>
              <a:t>alta</a:t>
            </a:r>
            <a:endParaRPr lang="es-CO" sz="4000" b="1" dirty="0">
              <a:solidFill>
                <a:schemeClr val="accent1">
                  <a:lumMod val="75000"/>
                </a:schemeClr>
              </a:solidFill>
            </a:endParaRPr>
          </a:p>
        </p:txBody>
      </p:sp>
      <p:sp>
        <p:nvSpPr>
          <p:cNvPr id="3" name="2 Marcador de contenido"/>
          <p:cNvSpPr>
            <a:spLocks noGrp="1"/>
          </p:cNvSpPr>
          <p:nvPr>
            <p:ph sz="quarter" idx="1"/>
          </p:nvPr>
        </p:nvSpPr>
        <p:spPr/>
        <p:txBody>
          <a:bodyPr/>
          <a:lstStyle/>
          <a:p>
            <a:pPr algn="just"/>
            <a:r>
              <a:rPr lang="es-CO" dirty="0" smtClean="0">
                <a:latin typeface="Arial" pitchFamily="34" charset="0"/>
                <a:cs typeface="Arial" pitchFamily="34" charset="0"/>
              </a:rPr>
              <a:t>En otros países, otros tipos de sociedad dieron lugar a nuevas formas de deporte. En las prósperas ciudades del norte de Europa surgieron nuevas distracciones, como diversos tipos de tenis, que ofrecían mayor parecido con el frontón que el tenis actual. Se conocen raquetas con cordajes desde el siglo XIV, y se sabe que se utilizaban golpes similares a los utilizados en nuestros días, como el directo y el revés se apreciaban más los partidos disputados por varios contendientes que los que se disputaban bajo la modalidad de dobles o individuales.</a:t>
            </a:r>
          </a:p>
          <a:p>
            <a:endParaRPr lang="es-CO"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a:r>
              <a:rPr lang="en-US" sz="6000" dirty="0" err="1" smtClean="0">
                <a:solidFill>
                  <a:schemeClr val="accent1">
                    <a:lumMod val="75000"/>
                  </a:schemeClr>
                </a:solidFill>
                <a:latin typeface="Arial" pitchFamily="34" charset="0"/>
                <a:cs typeface="Arial" pitchFamily="34" charset="0"/>
              </a:rPr>
              <a:t>tenis</a:t>
            </a:r>
            <a:endParaRPr lang="es-CO" sz="6000" dirty="0">
              <a:solidFill>
                <a:schemeClr val="accent1">
                  <a:lumMod val="75000"/>
                </a:schemeClr>
              </a:solidFill>
              <a:latin typeface="Arial" pitchFamily="34" charset="0"/>
              <a:cs typeface="Arial" pitchFamily="34" charset="0"/>
            </a:endParaRPr>
          </a:p>
        </p:txBody>
      </p:sp>
      <p:sp>
        <p:nvSpPr>
          <p:cNvPr id="5" name="4 CuadroTexto"/>
          <p:cNvSpPr txBox="1"/>
          <p:nvPr/>
        </p:nvSpPr>
        <p:spPr>
          <a:xfrm>
            <a:off x="683568" y="1628800"/>
            <a:ext cx="3528392" cy="4247317"/>
          </a:xfrm>
          <a:prstGeom prst="rect">
            <a:avLst/>
          </a:prstGeom>
          <a:noFill/>
        </p:spPr>
        <p:txBody>
          <a:bodyPr wrap="square" rtlCol="0">
            <a:spAutoFit/>
          </a:bodyPr>
          <a:lstStyle/>
          <a:p>
            <a:pPr algn="just"/>
            <a:r>
              <a:rPr lang="es-CO" dirty="0" smtClean="0"/>
              <a:t>ERA el juego más popular del </a:t>
            </a:r>
            <a:r>
              <a:rPr lang="es-CO" dirty="0" err="1" smtClean="0"/>
              <a:t>medievo</a:t>
            </a:r>
            <a:r>
              <a:rPr lang="es-CO" dirty="0" smtClean="0"/>
              <a:t> y del Renacimiento. El juego que cautivó a nobles y plebeyos. El que acaparó los espacios deportivos de los primeros periódicos escritos. El que concitó glosas literarias, el que redactó los primeros reglamentos deportivos. También aquel que provocó acuerdos municipales de prohibición o de exaltación, que unió a europeos cuando no se mataban en la guerra. </a:t>
            </a:r>
          </a:p>
          <a:p>
            <a:endParaRPr lang="es-CO" dirty="0"/>
          </a:p>
        </p:txBody>
      </p:sp>
      <p:pic>
        <p:nvPicPr>
          <p:cNvPr id="7" name="6 Marcador de contenido" descr="imagesCA80TTM4.jpg"/>
          <p:cNvPicPr>
            <a:picLocks noGrp="1" noChangeAspect="1"/>
          </p:cNvPicPr>
          <p:nvPr>
            <p:ph sz="quarter" idx="1"/>
          </p:nvPr>
        </p:nvPicPr>
        <p:blipFill>
          <a:blip r:embed="rId2" cstate="print"/>
          <a:stretch>
            <a:fillRect/>
          </a:stretch>
        </p:blipFill>
        <p:spPr>
          <a:xfrm>
            <a:off x="5292080" y="1916832"/>
            <a:ext cx="2631852" cy="4042292"/>
          </a:xfr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3 Marcador de contenido" descr="import_13164387_11.jpg"/>
          <p:cNvPicPr>
            <a:picLocks noChangeAspect="1"/>
          </p:cNvPicPr>
          <p:nvPr/>
        </p:nvPicPr>
        <p:blipFill>
          <a:blip r:embed="rId2" cstate="print"/>
          <a:stretch>
            <a:fillRect/>
          </a:stretch>
        </p:blipFill>
        <p:spPr>
          <a:xfrm>
            <a:off x="1547664" y="1196752"/>
            <a:ext cx="5783851" cy="4608512"/>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a:r>
              <a:rPr lang="en-US" sz="4400" b="1" dirty="0" smtClean="0">
                <a:solidFill>
                  <a:schemeClr val="accent1">
                    <a:lumMod val="75000"/>
                  </a:schemeClr>
                </a:solidFill>
              </a:rPr>
              <a:t>golf</a:t>
            </a:r>
            <a:endParaRPr lang="es-CO" sz="4400" b="1" dirty="0">
              <a:solidFill>
                <a:schemeClr val="accent1">
                  <a:lumMod val="75000"/>
                </a:schemeClr>
              </a:solidFill>
            </a:endParaRPr>
          </a:p>
        </p:txBody>
      </p:sp>
      <p:pic>
        <p:nvPicPr>
          <p:cNvPr id="5" name="4 Marcador de contenido" descr="dm04.jpg"/>
          <p:cNvPicPr>
            <a:picLocks noGrp="1" noChangeAspect="1"/>
          </p:cNvPicPr>
          <p:nvPr>
            <p:ph sz="quarter" idx="1"/>
          </p:nvPr>
        </p:nvPicPr>
        <p:blipFill>
          <a:blip r:embed="rId2" cstate="print"/>
          <a:stretch>
            <a:fillRect/>
          </a:stretch>
        </p:blipFill>
        <p:spPr>
          <a:xfrm>
            <a:off x="4283968" y="1844824"/>
            <a:ext cx="4320480" cy="3240360"/>
          </a:xfrm>
        </p:spPr>
      </p:pic>
      <p:sp>
        <p:nvSpPr>
          <p:cNvPr id="4" name="3 CuadroTexto"/>
          <p:cNvSpPr txBox="1"/>
          <p:nvPr/>
        </p:nvSpPr>
        <p:spPr>
          <a:xfrm>
            <a:off x="827584" y="1844824"/>
            <a:ext cx="3456384" cy="3170099"/>
          </a:xfrm>
          <a:prstGeom prst="rect">
            <a:avLst/>
          </a:prstGeom>
          <a:noFill/>
        </p:spPr>
        <p:txBody>
          <a:bodyPr wrap="square" rtlCol="0">
            <a:spAutoFit/>
          </a:bodyPr>
          <a:lstStyle/>
          <a:p>
            <a:pPr algn="just"/>
            <a:r>
              <a:rPr lang="es-CO" dirty="0">
                <a:latin typeface="Arial" pitchFamily="34" charset="0"/>
                <a:cs typeface="Arial" pitchFamily="34" charset="0"/>
              </a:rPr>
              <a:t>En 1774 se fundó en Escocia el </a:t>
            </a:r>
            <a:r>
              <a:rPr lang="es-CO" i="1" dirty="0">
                <a:latin typeface="Arial" pitchFamily="34" charset="0"/>
                <a:cs typeface="Arial" pitchFamily="34" charset="0"/>
              </a:rPr>
              <a:t>Royal and </a:t>
            </a:r>
            <a:r>
              <a:rPr lang="es-CO" i="1" dirty="0" err="1">
                <a:latin typeface="Arial" pitchFamily="34" charset="0"/>
                <a:cs typeface="Arial" pitchFamily="34" charset="0"/>
              </a:rPr>
              <a:t>Ancient</a:t>
            </a:r>
            <a:r>
              <a:rPr lang="es-CO" i="1" dirty="0">
                <a:latin typeface="Arial" pitchFamily="34" charset="0"/>
                <a:cs typeface="Arial" pitchFamily="34" charset="0"/>
              </a:rPr>
              <a:t> Golf Club of St. </a:t>
            </a:r>
            <a:r>
              <a:rPr lang="es-CO" i="1" dirty="0" err="1">
                <a:latin typeface="Arial" pitchFamily="34" charset="0"/>
                <a:cs typeface="Arial" pitchFamily="34" charset="0"/>
              </a:rPr>
              <a:t>Andrews</a:t>
            </a:r>
            <a:r>
              <a:rPr lang="es-CO" i="1" dirty="0">
                <a:latin typeface="Arial" pitchFamily="34" charset="0"/>
                <a:cs typeface="Arial" pitchFamily="34" charset="0"/>
              </a:rPr>
              <a:t>, </a:t>
            </a:r>
            <a:r>
              <a:rPr lang="es-CO" dirty="0">
                <a:latin typeface="Arial" pitchFamily="34" charset="0"/>
                <a:cs typeface="Arial" pitchFamily="34" charset="0"/>
              </a:rPr>
              <a:t>cuyas reglas todavía rigen las competiciones internacionales. En 1860 se jugó el primer torneo abierto británico, pero el juego disfrutó solamente de una popularidad limitada hasta después de la Primera Guerra Mundial. </a:t>
            </a:r>
          </a:p>
          <a:p>
            <a:endParaRPr lang="es-CO" sz="2000"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irador">
  <a:themeElements>
    <a:clrScheme name="Mirador">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Mirador">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Mirador">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40</TotalTime>
  <Words>404</Words>
  <Application>Microsoft Office PowerPoint</Application>
  <PresentationFormat>Presentación en pantalla (4:3)</PresentationFormat>
  <Paragraphs>13</Paragraphs>
  <Slides>9</Slides>
  <Notes>0</Notes>
  <HiddenSlides>0</HiddenSlides>
  <MMClips>0</MMClips>
  <ScaleCrop>false</ScaleCrop>
  <HeadingPairs>
    <vt:vector size="4" baseType="variant">
      <vt:variant>
        <vt:lpstr>Tema</vt:lpstr>
      </vt:variant>
      <vt:variant>
        <vt:i4>1</vt:i4>
      </vt:variant>
      <vt:variant>
        <vt:lpstr>Títulos de diapositiva</vt:lpstr>
      </vt:variant>
      <vt:variant>
        <vt:i4>9</vt:i4>
      </vt:variant>
    </vt:vector>
  </HeadingPairs>
  <TitlesOfParts>
    <vt:vector size="10" baseType="lpstr">
      <vt:lpstr>Mirador</vt:lpstr>
      <vt:lpstr>Deportes en el renacimiento</vt:lpstr>
      <vt:lpstr>Vittorino de Feltre (1378-1466)</vt:lpstr>
      <vt:lpstr>La natacion</vt:lpstr>
      <vt:lpstr>marcha</vt:lpstr>
      <vt:lpstr>carreras</vt:lpstr>
      <vt:lpstr>La sociedad alta</vt:lpstr>
      <vt:lpstr>tenis</vt:lpstr>
      <vt:lpstr>Diapositiva 8</vt:lpstr>
      <vt:lpstr>golf</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Deportes en el renacimiento</dc:title>
  <dc:creator>user</dc:creator>
  <cp:lastModifiedBy>user</cp:lastModifiedBy>
  <cp:revision>5</cp:revision>
  <dcterms:created xsi:type="dcterms:W3CDTF">2011-10-17T01:40:38Z</dcterms:created>
  <dcterms:modified xsi:type="dcterms:W3CDTF">2011-10-17T02:21:18Z</dcterms:modified>
</cp:coreProperties>
</file>